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58" r:id="rId3"/>
    <p:sldId id="259" r:id="rId4"/>
    <p:sldId id="261" r:id="rId5"/>
    <p:sldId id="262" r:id="rId6"/>
    <p:sldId id="264" r:id="rId7"/>
    <p:sldId id="265" r:id="rId8"/>
    <p:sldId id="268" r:id="rId9"/>
    <p:sldId id="269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696BCA-8BB3-4494-BB29-D744D0490F52}" type="doc">
      <dgm:prSet loTypeId="urn:microsoft.com/office/officeart/2005/8/layout/vList3" loCatId="list" qsTypeId="urn:microsoft.com/office/officeart/2005/8/quickstyle/3d3" qsCatId="3D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E042AAD6-53CB-465C-9795-7D6590B430FF}">
      <dgm:prSet/>
      <dgm:spPr/>
      <dgm:t>
        <a:bodyPr/>
        <a:lstStyle/>
        <a:p>
          <a:r>
            <a:rPr lang="en-US" dirty="0"/>
            <a:t>HTML 5</a:t>
          </a:r>
          <a:endParaRPr lang="en-IN" dirty="0"/>
        </a:p>
      </dgm:t>
    </dgm:pt>
    <dgm:pt modelId="{5D1029BC-48A6-4415-9532-A9210AABFAB6}" type="parTrans" cxnId="{FAB0FC42-9937-47DE-9251-BA8B71AB66B3}">
      <dgm:prSet/>
      <dgm:spPr/>
      <dgm:t>
        <a:bodyPr/>
        <a:lstStyle/>
        <a:p>
          <a:endParaRPr lang="en-IN"/>
        </a:p>
      </dgm:t>
    </dgm:pt>
    <dgm:pt modelId="{9F581D43-0B96-479E-9BA2-9189C30878C7}" type="sibTrans" cxnId="{FAB0FC42-9937-47DE-9251-BA8B71AB66B3}">
      <dgm:prSet/>
      <dgm:spPr/>
      <dgm:t>
        <a:bodyPr/>
        <a:lstStyle/>
        <a:p>
          <a:endParaRPr lang="en-IN"/>
        </a:p>
      </dgm:t>
    </dgm:pt>
    <dgm:pt modelId="{BEED2FC6-4111-4920-BB6B-A61B40092AD7}">
      <dgm:prSet/>
      <dgm:spPr/>
      <dgm:t>
        <a:bodyPr/>
        <a:lstStyle/>
        <a:p>
          <a:r>
            <a:rPr lang="en-US" dirty="0"/>
            <a:t>CSS  3</a:t>
          </a:r>
          <a:endParaRPr lang="en-IN" dirty="0"/>
        </a:p>
      </dgm:t>
    </dgm:pt>
    <dgm:pt modelId="{498D7346-3299-46D3-8DA1-BD9633E8FDE5}" type="parTrans" cxnId="{373478F8-2156-4D30-83F6-194734C9FB9E}">
      <dgm:prSet/>
      <dgm:spPr/>
      <dgm:t>
        <a:bodyPr/>
        <a:lstStyle/>
        <a:p>
          <a:endParaRPr lang="en-IN"/>
        </a:p>
      </dgm:t>
    </dgm:pt>
    <dgm:pt modelId="{22AC7D07-0E71-431A-83E3-3F956F7B0C77}" type="sibTrans" cxnId="{373478F8-2156-4D30-83F6-194734C9FB9E}">
      <dgm:prSet/>
      <dgm:spPr/>
      <dgm:t>
        <a:bodyPr/>
        <a:lstStyle/>
        <a:p>
          <a:endParaRPr lang="en-IN"/>
        </a:p>
      </dgm:t>
    </dgm:pt>
    <dgm:pt modelId="{BA6A6D86-A32D-4F63-92CA-0BDA8B0D0900}">
      <dgm:prSet/>
      <dgm:spPr/>
      <dgm:t>
        <a:bodyPr/>
        <a:lstStyle/>
        <a:p>
          <a:r>
            <a:rPr lang="en-US" dirty="0"/>
            <a:t>JAVASCRIPT</a:t>
          </a:r>
          <a:endParaRPr lang="en-IN" dirty="0"/>
        </a:p>
      </dgm:t>
    </dgm:pt>
    <dgm:pt modelId="{D81E45DF-2E2D-4E2D-A23C-4892DD402799}" type="parTrans" cxnId="{CFD2EADA-7DF8-41E0-97BE-293BB908A7CF}">
      <dgm:prSet/>
      <dgm:spPr/>
      <dgm:t>
        <a:bodyPr/>
        <a:lstStyle/>
        <a:p>
          <a:endParaRPr lang="en-IN"/>
        </a:p>
      </dgm:t>
    </dgm:pt>
    <dgm:pt modelId="{F88400C2-3AE5-4AA1-9330-B8E17365FD97}" type="sibTrans" cxnId="{CFD2EADA-7DF8-41E0-97BE-293BB908A7CF}">
      <dgm:prSet/>
      <dgm:spPr/>
      <dgm:t>
        <a:bodyPr/>
        <a:lstStyle/>
        <a:p>
          <a:endParaRPr lang="en-IN"/>
        </a:p>
      </dgm:t>
    </dgm:pt>
    <dgm:pt modelId="{ABA0705A-D777-46BE-8B3A-44736CFDA9D1}">
      <dgm:prSet/>
      <dgm:spPr/>
      <dgm:t>
        <a:bodyPr/>
        <a:lstStyle/>
        <a:p>
          <a:r>
            <a:rPr lang="en-US" dirty="0"/>
            <a:t>API – Application programming interface </a:t>
          </a:r>
          <a:endParaRPr lang="en-IN" dirty="0"/>
        </a:p>
      </dgm:t>
    </dgm:pt>
    <dgm:pt modelId="{901F8011-B0E2-4722-ACA9-09A6106F032F}" type="parTrans" cxnId="{C68B8338-209D-407E-9CA7-344F0F738832}">
      <dgm:prSet/>
      <dgm:spPr/>
      <dgm:t>
        <a:bodyPr/>
        <a:lstStyle/>
        <a:p>
          <a:endParaRPr lang="en-IN"/>
        </a:p>
      </dgm:t>
    </dgm:pt>
    <dgm:pt modelId="{87F712F5-6C9B-4E96-9D84-DBE225082310}" type="sibTrans" cxnId="{C68B8338-209D-407E-9CA7-344F0F738832}">
      <dgm:prSet/>
      <dgm:spPr/>
      <dgm:t>
        <a:bodyPr/>
        <a:lstStyle/>
        <a:p>
          <a:endParaRPr lang="en-IN"/>
        </a:p>
      </dgm:t>
    </dgm:pt>
    <dgm:pt modelId="{4171A2AB-CE28-4612-B5C2-84BE437BC460}" type="pres">
      <dgm:prSet presAssocID="{B7696BCA-8BB3-4494-BB29-D744D0490F52}" presName="linearFlow" presStyleCnt="0">
        <dgm:presLayoutVars>
          <dgm:dir/>
          <dgm:resizeHandles val="exact"/>
        </dgm:presLayoutVars>
      </dgm:prSet>
      <dgm:spPr/>
    </dgm:pt>
    <dgm:pt modelId="{AA70B559-3911-4BE0-BA2C-939D01A1DEF7}" type="pres">
      <dgm:prSet presAssocID="{E042AAD6-53CB-465C-9795-7D6590B430FF}" presName="composite" presStyleCnt="0"/>
      <dgm:spPr/>
    </dgm:pt>
    <dgm:pt modelId="{11FE106C-88A9-47DA-AF39-BCC6997583DE}" type="pres">
      <dgm:prSet presAssocID="{E042AAD6-53CB-465C-9795-7D6590B430FF}" presName="imgShp" presStyleLbl="fgImgPlace1" presStyleIdx="0" presStyleCnt="4" custScaleY="91988" custLinFactNeighborX="-19172" custLinFactNeighborY="461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5A56E53D-A898-45E7-9DF9-C9C4968F4E6B}" type="pres">
      <dgm:prSet presAssocID="{E042AAD6-53CB-465C-9795-7D6590B430FF}" presName="txShp" presStyleLbl="node1" presStyleIdx="0" presStyleCnt="4">
        <dgm:presLayoutVars>
          <dgm:bulletEnabled val="1"/>
        </dgm:presLayoutVars>
      </dgm:prSet>
      <dgm:spPr/>
    </dgm:pt>
    <dgm:pt modelId="{9BB060ED-2BFD-4753-91C7-E7A260105580}" type="pres">
      <dgm:prSet presAssocID="{9F581D43-0B96-479E-9BA2-9189C30878C7}" presName="spacing" presStyleCnt="0"/>
      <dgm:spPr/>
    </dgm:pt>
    <dgm:pt modelId="{9D37BEA2-370F-4C0E-9689-7CAD4DD58A52}" type="pres">
      <dgm:prSet presAssocID="{BEED2FC6-4111-4920-BB6B-A61B40092AD7}" presName="composite" presStyleCnt="0"/>
      <dgm:spPr/>
    </dgm:pt>
    <dgm:pt modelId="{5141A8D7-F8CF-4778-BBC8-BAFB9ADBD372}" type="pres">
      <dgm:prSet presAssocID="{BEED2FC6-4111-4920-BB6B-A61B40092AD7}" presName="imgShp" presStyleLbl="fgImgPlace1" presStyleIdx="1" presStyleCnt="4" custScaleX="83736" custScaleY="86162" custLinFactNeighborX="-19988" custLinFactNeighborY="-363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35928F08-C153-4AAC-AFA5-C6BC25D72073}" type="pres">
      <dgm:prSet presAssocID="{BEED2FC6-4111-4920-BB6B-A61B40092AD7}" presName="txShp" presStyleLbl="node1" presStyleIdx="1" presStyleCnt="4">
        <dgm:presLayoutVars>
          <dgm:bulletEnabled val="1"/>
        </dgm:presLayoutVars>
      </dgm:prSet>
      <dgm:spPr/>
    </dgm:pt>
    <dgm:pt modelId="{7CFF4B5C-4EC0-465D-8BE6-432C2A10A3DD}" type="pres">
      <dgm:prSet presAssocID="{22AC7D07-0E71-431A-83E3-3F956F7B0C77}" presName="spacing" presStyleCnt="0"/>
      <dgm:spPr/>
    </dgm:pt>
    <dgm:pt modelId="{DFDD8FCB-60D9-4110-863F-7B340140AD43}" type="pres">
      <dgm:prSet presAssocID="{BA6A6D86-A32D-4F63-92CA-0BDA8B0D0900}" presName="composite" presStyleCnt="0"/>
      <dgm:spPr/>
    </dgm:pt>
    <dgm:pt modelId="{CEDD901F-8137-440E-804B-EBDCF008F1A2}" type="pres">
      <dgm:prSet presAssocID="{BA6A6D86-A32D-4F63-92CA-0BDA8B0D0900}" presName="imgShp" presStyleLbl="fgImgPlace1" presStyleIdx="2" presStyleCnt="4" custLinFactNeighborX="-43008" custLinFactNeighborY="-85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62025AE-B73B-467F-8BBC-8E2DAA8EB341}" type="pres">
      <dgm:prSet presAssocID="{BA6A6D86-A32D-4F63-92CA-0BDA8B0D0900}" presName="txShp" presStyleLbl="node1" presStyleIdx="2" presStyleCnt="4" custLinFactNeighborX="-6054" custLinFactNeighborY="2667">
        <dgm:presLayoutVars>
          <dgm:bulletEnabled val="1"/>
        </dgm:presLayoutVars>
      </dgm:prSet>
      <dgm:spPr/>
    </dgm:pt>
    <dgm:pt modelId="{8CF78670-D17A-4AE4-A9EF-C4B5D8997928}" type="pres">
      <dgm:prSet presAssocID="{F88400C2-3AE5-4AA1-9330-B8E17365FD97}" presName="spacing" presStyleCnt="0"/>
      <dgm:spPr/>
    </dgm:pt>
    <dgm:pt modelId="{15CE11EB-76F0-445B-849C-D70F692D0062}" type="pres">
      <dgm:prSet presAssocID="{ABA0705A-D777-46BE-8B3A-44736CFDA9D1}" presName="composite" presStyleCnt="0"/>
      <dgm:spPr/>
    </dgm:pt>
    <dgm:pt modelId="{D6057D6A-32FF-4EDA-A0F6-177A05DD43D1}" type="pres">
      <dgm:prSet presAssocID="{ABA0705A-D777-46BE-8B3A-44736CFDA9D1}" presName="imgShp" presStyleLbl="fgImgPlace1" presStyleIdx="3" presStyleCnt="4" custLinFactNeighborX="-31973" custLinFactNeighborY="1817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</dgm:pt>
    <dgm:pt modelId="{5B1DA1C4-7D30-44DA-90CC-AE36EBEBF3AF}" type="pres">
      <dgm:prSet presAssocID="{ABA0705A-D777-46BE-8B3A-44736CFDA9D1}" presName="txShp" presStyleLbl="node1" presStyleIdx="3" presStyleCnt="4" custLinFactNeighborX="-6054" custLinFactNeighborY="2667">
        <dgm:presLayoutVars>
          <dgm:bulletEnabled val="1"/>
        </dgm:presLayoutVars>
      </dgm:prSet>
      <dgm:spPr/>
    </dgm:pt>
  </dgm:ptLst>
  <dgm:cxnLst>
    <dgm:cxn modelId="{C68B8338-209D-407E-9CA7-344F0F738832}" srcId="{B7696BCA-8BB3-4494-BB29-D744D0490F52}" destId="{ABA0705A-D777-46BE-8B3A-44736CFDA9D1}" srcOrd="3" destOrd="0" parTransId="{901F8011-B0E2-4722-ACA9-09A6106F032F}" sibTransId="{87F712F5-6C9B-4E96-9D84-DBE225082310}"/>
    <dgm:cxn modelId="{7A35AE62-BABB-4AAD-8906-193A5420A75E}" type="presOf" srcId="{BA6A6D86-A32D-4F63-92CA-0BDA8B0D0900}" destId="{162025AE-B73B-467F-8BBC-8E2DAA8EB341}" srcOrd="0" destOrd="0" presId="urn:microsoft.com/office/officeart/2005/8/layout/vList3"/>
    <dgm:cxn modelId="{FAB0FC42-9937-47DE-9251-BA8B71AB66B3}" srcId="{B7696BCA-8BB3-4494-BB29-D744D0490F52}" destId="{E042AAD6-53CB-465C-9795-7D6590B430FF}" srcOrd="0" destOrd="0" parTransId="{5D1029BC-48A6-4415-9532-A9210AABFAB6}" sibTransId="{9F581D43-0B96-479E-9BA2-9189C30878C7}"/>
    <dgm:cxn modelId="{5BBE7370-9281-4E63-9F5E-654FC95B3687}" type="presOf" srcId="{BEED2FC6-4111-4920-BB6B-A61B40092AD7}" destId="{35928F08-C153-4AAC-AFA5-C6BC25D72073}" srcOrd="0" destOrd="0" presId="urn:microsoft.com/office/officeart/2005/8/layout/vList3"/>
    <dgm:cxn modelId="{97F86172-A316-4B6C-B9A8-8A8E839913AB}" type="presOf" srcId="{B7696BCA-8BB3-4494-BB29-D744D0490F52}" destId="{4171A2AB-CE28-4612-B5C2-84BE437BC460}" srcOrd="0" destOrd="0" presId="urn:microsoft.com/office/officeart/2005/8/layout/vList3"/>
    <dgm:cxn modelId="{EBA51F56-BBE0-40B3-B4B7-1399DDD3E10C}" type="presOf" srcId="{E042AAD6-53CB-465C-9795-7D6590B430FF}" destId="{5A56E53D-A898-45E7-9DF9-C9C4968F4E6B}" srcOrd="0" destOrd="0" presId="urn:microsoft.com/office/officeart/2005/8/layout/vList3"/>
    <dgm:cxn modelId="{288DB6BC-EC1B-458D-A796-48A02FEFB20B}" type="presOf" srcId="{ABA0705A-D777-46BE-8B3A-44736CFDA9D1}" destId="{5B1DA1C4-7D30-44DA-90CC-AE36EBEBF3AF}" srcOrd="0" destOrd="0" presId="urn:microsoft.com/office/officeart/2005/8/layout/vList3"/>
    <dgm:cxn modelId="{CFD2EADA-7DF8-41E0-97BE-293BB908A7CF}" srcId="{B7696BCA-8BB3-4494-BB29-D744D0490F52}" destId="{BA6A6D86-A32D-4F63-92CA-0BDA8B0D0900}" srcOrd="2" destOrd="0" parTransId="{D81E45DF-2E2D-4E2D-A23C-4892DD402799}" sibTransId="{F88400C2-3AE5-4AA1-9330-B8E17365FD97}"/>
    <dgm:cxn modelId="{373478F8-2156-4D30-83F6-194734C9FB9E}" srcId="{B7696BCA-8BB3-4494-BB29-D744D0490F52}" destId="{BEED2FC6-4111-4920-BB6B-A61B40092AD7}" srcOrd="1" destOrd="0" parTransId="{498D7346-3299-46D3-8DA1-BD9633E8FDE5}" sibTransId="{22AC7D07-0E71-431A-83E3-3F956F7B0C77}"/>
    <dgm:cxn modelId="{C551B2CD-4279-4DF1-9C2D-49F3231B1701}" type="presParOf" srcId="{4171A2AB-CE28-4612-B5C2-84BE437BC460}" destId="{AA70B559-3911-4BE0-BA2C-939D01A1DEF7}" srcOrd="0" destOrd="0" presId="urn:microsoft.com/office/officeart/2005/8/layout/vList3"/>
    <dgm:cxn modelId="{F9A23963-646F-497A-9C6E-277D6E799F34}" type="presParOf" srcId="{AA70B559-3911-4BE0-BA2C-939D01A1DEF7}" destId="{11FE106C-88A9-47DA-AF39-BCC6997583DE}" srcOrd="0" destOrd="0" presId="urn:microsoft.com/office/officeart/2005/8/layout/vList3"/>
    <dgm:cxn modelId="{BE413F08-B527-4CC6-B1DA-F68F76C74EC7}" type="presParOf" srcId="{AA70B559-3911-4BE0-BA2C-939D01A1DEF7}" destId="{5A56E53D-A898-45E7-9DF9-C9C4968F4E6B}" srcOrd="1" destOrd="0" presId="urn:microsoft.com/office/officeart/2005/8/layout/vList3"/>
    <dgm:cxn modelId="{A38931D1-9B66-4677-9419-1E86F97C2F6C}" type="presParOf" srcId="{4171A2AB-CE28-4612-B5C2-84BE437BC460}" destId="{9BB060ED-2BFD-4753-91C7-E7A260105580}" srcOrd="1" destOrd="0" presId="urn:microsoft.com/office/officeart/2005/8/layout/vList3"/>
    <dgm:cxn modelId="{90687682-5AB3-4962-8A6C-A403CCDF0077}" type="presParOf" srcId="{4171A2AB-CE28-4612-B5C2-84BE437BC460}" destId="{9D37BEA2-370F-4C0E-9689-7CAD4DD58A52}" srcOrd="2" destOrd="0" presId="urn:microsoft.com/office/officeart/2005/8/layout/vList3"/>
    <dgm:cxn modelId="{0B34417D-2390-45B9-A55C-844E25D2E340}" type="presParOf" srcId="{9D37BEA2-370F-4C0E-9689-7CAD4DD58A52}" destId="{5141A8D7-F8CF-4778-BBC8-BAFB9ADBD372}" srcOrd="0" destOrd="0" presId="urn:microsoft.com/office/officeart/2005/8/layout/vList3"/>
    <dgm:cxn modelId="{129EF7A3-E9B8-41F5-BEA0-76B0BE9D8AED}" type="presParOf" srcId="{9D37BEA2-370F-4C0E-9689-7CAD4DD58A52}" destId="{35928F08-C153-4AAC-AFA5-C6BC25D72073}" srcOrd="1" destOrd="0" presId="urn:microsoft.com/office/officeart/2005/8/layout/vList3"/>
    <dgm:cxn modelId="{C3A8555F-9235-44E7-A414-69EDFD0AEEFC}" type="presParOf" srcId="{4171A2AB-CE28-4612-B5C2-84BE437BC460}" destId="{7CFF4B5C-4EC0-465D-8BE6-432C2A10A3DD}" srcOrd="3" destOrd="0" presId="urn:microsoft.com/office/officeart/2005/8/layout/vList3"/>
    <dgm:cxn modelId="{65BC5748-92E0-48D3-8BAF-859910AE53A2}" type="presParOf" srcId="{4171A2AB-CE28-4612-B5C2-84BE437BC460}" destId="{DFDD8FCB-60D9-4110-863F-7B340140AD43}" srcOrd="4" destOrd="0" presId="urn:microsoft.com/office/officeart/2005/8/layout/vList3"/>
    <dgm:cxn modelId="{E3846523-7E0A-410F-A464-24E77983C810}" type="presParOf" srcId="{DFDD8FCB-60D9-4110-863F-7B340140AD43}" destId="{CEDD901F-8137-440E-804B-EBDCF008F1A2}" srcOrd="0" destOrd="0" presId="urn:microsoft.com/office/officeart/2005/8/layout/vList3"/>
    <dgm:cxn modelId="{6FD89DC4-6E95-443A-85A8-3D9815FCCCC4}" type="presParOf" srcId="{DFDD8FCB-60D9-4110-863F-7B340140AD43}" destId="{162025AE-B73B-467F-8BBC-8E2DAA8EB341}" srcOrd="1" destOrd="0" presId="urn:microsoft.com/office/officeart/2005/8/layout/vList3"/>
    <dgm:cxn modelId="{6F19FEAF-5B29-4684-99B0-6C25FAA85AED}" type="presParOf" srcId="{4171A2AB-CE28-4612-B5C2-84BE437BC460}" destId="{8CF78670-D17A-4AE4-A9EF-C4B5D8997928}" srcOrd="5" destOrd="0" presId="urn:microsoft.com/office/officeart/2005/8/layout/vList3"/>
    <dgm:cxn modelId="{71A88032-E6EF-45D2-A54B-C20ACABE2C1E}" type="presParOf" srcId="{4171A2AB-CE28-4612-B5C2-84BE437BC460}" destId="{15CE11EB-76F0-445B-849C-D70F692D0062}" srcOrd="6" destOrd="0" presId="urn:microsoft.com/office/officeart/2005/8/layout/vList3"/>
    <dgm:cxn modelId="{1127F75D-4619-454C-B4A4-3917D538347C}" type="presParOf" srcId="{15CE11EB-76F0-445B-849C-D70F692D0062}" destId="{D6057D6A-32FF-4EDA-A0F6-177A05DD43D1}" srcOrd="0" destOrd="0" presId="urn:microsoft.com/office/officeart/2005/8/layout/vList3"/>
    <dgm:cxn modelId="{F3BD642E-5F87-4C4C-B126-32C914F6FCE0}" type="presParOf" srcId="{15CE11EB-76F0-445B-849C-D70F692D0062}" destId="{5B1DA1C4-7D30-44DA-90CC-AE36EBEBF3AF}" srcOrd="1" destOrd="0" presId="urn:microsoft.com/office/officeart/2005/8/layout/vList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D2794F-9DE3-4860-847A-16BF75C681FF}" type="doc">
      <dgm:prSet loTypeId="urn:microsoft.com/office/officeart/2005/8/layout/cycle6" loCatId="relationship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ED54D504-D1CC-4F72-9198-AF4940E426F7}">
      <dgm:prSet custT="1"/>
      <dgm:spPr/>
      <dgm:t>
        <a:bodyPr/>
        <a:lstStyle/>
        <a:p>
          <a:r>
            <a:rPr lang="en-US" sz="1600" dirty="0"/>
            <a:t>Weather Forecasting</a:t>
          </a:r>
          <a:r>
            <a:rPr lang="en-US" sz="700" dirty="0"/>
            <a:t>.</a:t>
          </a:r>
          <a:endParaRPr lang="en-IN" sz="700" dirty="0"/>
        </a:p>
      </dgm:t>
    </dgm:pt>
    <dgm:pt modelId="{482B24DA-877C-4DE5-B2C3-AB9B4C4445A2}" type="parTrans" cxnId="{B1B5D69D-430D-4E0E-A252-FE6267C6B9B1}">
      <dgm:prSet/>
      <dgm:spPr/>
      <dgm:t>
        <a:bodyPr/>
        <a:lstStyle/>
        <a:p>
          <a:endParaRPr lang="en-IN"/>
        </a:p>
      </dgm:t>
    </dgm:pt>
    <dgm:pt modelId="{6DD21D79-DEED-435B-9907-FF90F5DDBFCA}" type="sibTrans" cxnId="{B1B5D69D-430D-4E0E-A252-FE6267C6B9B1}">
      <dgm:prSet/>
      <dgm:spPr/>
      <dgm:t>
        <a:bodyPr/>
        <a:lstStyle/>
        <a:p>
          <a:endParaRPr lang="en-IN"/>
        </a:p>
      </dgm:t>
    </dgm:pt>
    <dgm:pt modelId="{BF0DADB9-1427-4EA2-94EA-25B3CA0E5F90}">
      <dgm:prSet/>
      <dgm:spPr/>
      <dgm:t>
        <a:bodyPr/>
        <a:lstStyle/>
        <a:p>
          <a:r>
            <a:rPr lang="en-US" dirty="0"/>
            <a:t>Check the weather to plan your day.</a:t>
          </a:r>
          <a:endParaRPr lang="en-IN" dirty="0"/>
        </a:p>
      </dgm:t>
    </dgm:pt>
    <dgm:pt modelId="{E26BC717-F745-4EB1-A80E-9CE83914027F}" type="parTrans" cxnId="{9D8C7CB8-AECF-4AF6-9CFB-653F6F283C7B}">
      <dgm:prSet/>
      <dgm:spPr/>
      <dgm:t>
        <a:bodyPr/>
        <a:lstStyle/>
        <a:p>
          <a:endParaRPr lang="en-IN"/>
        </a:p>
      </dgm:t>
    </dgm:pt>
    <dgm:pt modelId="{71117AD5-9C2C-4590-B872-BB42709A0A7D}" type="sibTrans" cxnId="{9D8C7CB8-AECF-4AF6-9CFB-653F6F283C7B}">
      <dgm:prSet/>
      <dgm:spPr/>
      <dgm:t>
        <a:bodyPr/>
        <a:lstStyle/>
        <a:p>
          <a:endParaRPr lang="en-IN"/>
        </a:p>
      </dgm:t>
    </dgm:pt>
    <dgm:pt modelId="{E0DCCF6D-9413-4455-B493-E7EB48E564F1}">
      <dgm:prSet/>
      <dgm:spPr/>
      <dgm:t>
        <a:bodyPr/>
        <a:lstStyle/>
        <a:p>
          <a:r>
            <a:rPr lang="en-US"/>
            <a:t>Precautionary measures can be taken before any disaster happen.</a:t>
          </a:r>
          <a:endParaRPr lang="en-IN"/>
        </a:p>
      </dgm:t>
    </dgm:pt>
    <dgm:pt modelId="{93E56AAD-77C3-4980-B951-89BC13D50402}" type="parTrans" cxnId="{677D762B-8059-4122-A68B-A9C240A86BB2}">
      <dgm:prSet/>
      <dgm:spPr/>
      <dgm:t>
        <a:bodyPr/>
        <a:lstStyle/>
        <a:p>
          <a:endParaRPr lang="en-IN"/>
        </a:p>
      </dgm:t>
    </dgm:pt>
    <dgm:pt modelId="{656AE1C0-4398-41F0-8BCE-43DF6A4282F7}" type="sibTrans" cxnId="{677D762B-8059-4122-A68B-A9C240A86BB2}">
      <dgm:prSet/>
      <dgm:spPr/>
      <dgm:t>
        <a:bodyPr/>
        <a:lstStyle/>
        <a:p>
          <a:endParaRPr lang="en-IN"/>
        </a:p>
      </dgm:t>
    </dgm:pt>
    <dgm:pt modelId="{92AB0A73-4496-4411-B888-2838DEDBEA60}">
      <dgm:prSet/>
      <dgm:spPr/>
      <dgm:t>
        <a:bodyPr/>
        <a:lstStyle/>
        <a:p>
          <a:r>
            <a:rPr lang="en-US"/>
            <a:t>To Predict the climate of a location and to study climate changes.</a:t>
          </a:r>
          <a:endParaRPr lang="en-IN"/>
        </a:p>
      </dgm:t>
    </dgm:pt>
    <dgm:pt modelId="{9F561BF8-FB23-400A-B3F3-4DAED1FC3186}" type="parTrans" cxnId="{53D60281-D516-48D0-8361-4388DAA3C079}">
      <dgm:prSet/>
      <dgm:spPr/>
      <dgm:t>
        <a:bodyPr/>
        <a:lstStyle/>
        <a:p>
          <a:endParaRPr lang="en-IN"/>
        </a:p>
      </dgm:t>
    </dgm:pt>
    <dgm:pt modelId="{BA00F3F2-66FC-4D1C-88EC-8799FA50CB8C}" type="sibTrans" cxnId="{53D60281-D516-48D0-8361-4388DAA3C079}">
      <dgm:prSet/>
      <dgm:spPr/>
      <dgm:t>
        <a:bodyPr/>
        <a:lstStyle/>
        <a:p>
          <a:endParaRPr lang="en-IN"/>
        </a:p>
      </dgm:t>
    </dgm:pt>
    <dgm:pt modelId="{1DB54542-955F-40A5-9DAE-54F0006EC0CE}">
      <dgm:prSet/>
      <dgm:spPr/>
      <dgm:t>
        <a:bodyPr/>
        <a:lstStyle/>
        <a:p>
          <a:r>
            <a:rPr lang="en-US" dirty="0"/>
            <a:t>Future climate prediction (example – prediction of rainfall ).</a:t>
          </a:r>
          <a:endParaRPr lang="en-IN" dirty="0"/>
        </a:p>
      </dgm:t>
    </dgm:pt>
    <dgm:pt modelId="{3C4DBE85-BC0E-4315-AB80-C0FEA6D72A29}" type="parTrans" cxnId="{02F6FC49-2C18-418C-B767-F34213C27AFA}">
      <dgm:prSet/>
      <dgm:spPr/>
      <dgm:t>
        <a:bodyPr/>
        <a:lstStyle/>
        <a:p>
          <a:endParaRPr lang="en-IN"/>
        </a:p>
      </dgm:t>
    </dgm:pt>
    <dgm:pt modelId="{0CCD1F7E-BCA1-4650-86DC-3F063117CF09}" type="sibTrans" cxnId="{02F6FC49-2C18-418C-B767-F34213C27AFA}">
      <dgm:prSet/>
      <dgm:spPr/>
      <dgm:t>
        <a:bodyPr/>
        <a:lstStyle/>
        <a:p>
          <a:endParaRPr lang="en-IN"/>
        </a:p>
      </dgm:t>
    </dgm:pt>
    <dgm:pt modelId="{72EFB82B-9EA8-405D-A087-89F747147AA6}" type="pres">
      <dgm:prSet presAssocID="{0ED2794F-9DE3-4860-847A-16BF75C681FF}" presName="cycle" presStyleCnt="0">
        <dgm:presLayoutVars>
          <dgm:dir val="rev"/>
          <dgm:resizeHandles val="exact"/>
        </dgm:presLayoutVars>
      </dgm:prSet>
      <dgm:spPr/>
    </dgm:pt>
    <dgm:pt modelId="{FB74FFB4-4658-47B4-A176-1727B77AEF24}" type="pres">
      <dgm:prSet presAssocID="{ED54D504-D1CC-4F72-9198-AF4940E426F7}" presName="node" presStyleLbl="node1" presStyleIdx="0" presStyleCnt="5">
        <dgm:presLayoutVars>
          <dgm:bulletEnabled val="1"/>
        </dgm:presLayoutVars>
      </dgm:prSet>
      <dgm:spPr/>
    </dgm:pt>
    <dgm:pt modelId="{8D6D9DA6-918B-4DD7-A226-FA45C8E83412}" type="pres">
      <dgm:prSet presAssocID="{ED54D504-D1CC-4F72-9198-AF4940E426F7}" presName="spNode" presStyleCnt="0"/>
      <dgm:spPr/>
    </dgm:pt>
    <dgm:pt modelId="{61168172-FA76-4521-A838-2D2535C79A26}" type="pres">
      <dgm:prSet presAssocID="{6DD21D79-DEED-435B-9907-FF90F5DDBFCA}" presName="sibTrans" presStyleLbl="sibTrans1D1" presStyleIdx="0" presStyleCnt="5"/>
      <dgm:spPr/>
    </dgm:pt>
    <dgm:pt modelId="{8052F23E-4940-4AD3-8532-57B91CAE6296}" type="pres">
      <dgm:prSet presAssocID="{BF0DADB9-1427-4EA2-94EA-25B3CA0E5F90}" presName="node" presStyleLbl="node1" presStyleIdx="1" presStyleCnt="5">
        <dgm:presLayoutVars>
          <dgm:bulletEnabled val="1"/>
        </dgm:presLayoutVars>
      </dgm:prSet>
      <dgm:spPr/>
    </dgm:pt>
    <dgm:pt modelId="{76272861-01A2-44C1-86EE-105904627E06}" type="pres">
      <dgm:prSet presAssocID="{BF0DADB9-1427-4EA2-94EA-25B3CA0E5F90}" presName="spNode" presStyleCnt="0"/>
      <dgm:spPr/>
    </dgm:pt>
    <dgm:pt modelId="{C8E527F2-1512-472A-A5F7-4F70E3B548F6}" type="pres">
      <dgm:prSet presAssocID="{71117AD5-9C2C-4590-B872-BB42709A0A7D}" presName="sibTrans" presStyleLbl="sibTrans1D1" presStyleIdx="1" presStyleCnt="5"/>
      <dgm:spPr/>
    </dgm:pt>
    <dgm:pt modelId="{013324E3-D50F-45A2-9D6B-8C334C366AD2}" type="pres">
      <dgm:prSet presAssocID="{E0DCCF6D-9413-4455-B493-E7EB48E564F1}" presName="node" presStyleLbl="node1" presStyleIdx="2" presStyleCnt="5">
        <dgm:presLayoutVars>
          <dgm:bulletEnabled val="1"/>
        </dgm:presLayoutVars>
      </dgm:prSet>
      <dgm:spPr/>
    </dgm:pt>
    <dgm:pt modelId="{F55B9B4E-7900-43A9-A49A-37E687DC5DE4}" type="pres">
      <dgm:prSet presAssocID="{E0DCCF6D-9413-4455-B493-E7EB48E564F1}" presName="spNode" presStyleCnt="0"/>
      <dgm:spPr/>
    </dgm:pt>
    <dgm:pt modelId="{F739F868-244C-402E-8F26-71D51563637D}" type="pres">
      <dgm:prSet presAssocID="{656AE1C0-4398-41F0-8BCE-43DF6A4282F7}" presName="sibTrans" presStyleLbl="sibTrans1D1" presStyleIdx="2" presStyleCnt="5"/>
      <dgm:spPr/>
    </dgm:pt>
    <dgm:pt modelId="{421214E3-5C27-459E-893E-887669900E25}" type="pres">
      <dgm:prSet presAssocID="{92AB0A73-4496-4411-B888-2838DEDBEA60}" presName="node" presStyleLbl="node1" presStyleIdx="3" presStyleCnt="5">
        <dgm:presLayoutVars>
          <dgm:bulletEnabled val="1"/>
        </dgm:presLayoutVars>
      </dgm:prSet>
      <dgm:spPr/>
    </dgm:pt>
    <dgm:pt modelId="{E3040A30-A408-49D1-9769-1579D2239A43}" type="pres">
      <dgm:prSet presAssocID="{92AB0A73-4496-4411-B888-2838DEDBEA60}" presName="spNode" presStyleCnt="0"/>
      <dgm:spPr/>
    </dgm:pt>
    <dgm:pt modelId="{D970D751-CE01-4C27-BCB7-4E718AEC4DF5}" type="pres">
      <dgm:prSet presAssocID="{BA00F3F2-66FC-4D1C-88EC-8799FA50CB8C}" presName="sibTrans" presStyleLbl="sibTrans1D1" presStyleIdx="3" presStyleCnt="5"/>
      <dgm:spPr/>
    </dgm:pt>
    <dgm:pt modelId="{F016F812-063D-4559-A04A-7DD9A6C7F1A2}" type="pres">
      <dgm:prSet presAssocID="{1DB54542-955F-40A5-9DAE-54F0006EC0CE}" presName="node" presStyleLbl="node1" presStyleIdx="4" presStyleCnt="5">
        <dgm:presLayoutVars>
          <dgm:bulletEnabled val="1"/>
        </dgm:presLayoutVars>
      </dgm:prSet>
      <dgm:spPr/>
    </dgm:pt>
    <dgm:pt modelId="{74D51BDB-D503-4C0B-AB22-E7174C90B66B}" type="pres">
      <dgm:prSet presAssocID="{1DB54542-955F-40A5-9DAE-54F0006EC0CE}" presName="spNode" presStyleCnt="0"/>
      <dgm:spPr/>
    </dgm:pt>
    <dgm:pt modelId="{167D9789-3A33-40E2-A88D-4611D4E24488}" type="pres">
      <dgm:prSet presAssocID="{0CCD1F7E-BCA1-4650-86DC-3F063117CF09}" presName="sibTrans" presStyleLbl="sibTrans1D1" presStyleIdx="4" presStyleCnt="5"/>
      <dgm:spPr/>
    </dgm:pt>
  </dgm:ptLst>
  <dgm:cxnLst>
    <dgm:cxn modelId="{3E14AC05-1DF5-4EE7-B8FC-9DC20DDD5912}" type="presOf" srcId="{656AE1C0-4398-41F0-8BCE-43DF6A4282F7}" destId="{F739F868-244C-402E-8F26-71D51563637D}" srcOrd="0" destOrd="0" presId="urn:microsoft.com/office/officeart/2005/8/layout/cycle6"/>
    <dgm:cxn modelId="{45B03E1A-67F0-422E-B282-C2B7267280FC}" type="presOf" srcId="{0CCD1F7E-BCA1-4650-86DC-3F063117CF09}" destId="{167D9789-3A33-40E2-A88D-4611D4E24488}" srcOrd="0" destOrd="0" presId="urn:microsoft.com/office/officeart/2005/8/layout/cycle6"/>
    <dgm:cxn modelId="{5ACC8B25-F546-4AD4-AE23-5D590CECBECB}" type="presOf" srcId="{71117AD5-9C2C-4590-B872-BB42709A0A7D}" destId="{C8E527F2-1512-472A-A5F7-4F70E3B548F6}" srcOrd="0" destOrd="0" presId="urn:microsoft.com/office/officeart/2005/8/layout/cycle6"/>
    <dgm:cxn modelId="{677D762B-8059-4122-A68B-A9C240A86BB2}" srcId="{0ED2794F-9DE3-4860-847A-16BF75C681FF}" destId="{E0DCCF6D-9413-4455-B493-E7EB48E564F1}" srcOrd="2" destOrd="0" parTransId="{93E56AAD-77C3-4980-B951-89BC13D50402}" sibTransId="{656AE1C0-4398-41F0-8BCE-43DF6A4282F7}"/>
    <dgm:cxn modelId="{02F6FC49-2C18-418C-B767-F34213C27AFA}" srcId="{0ED2794F-9DE3-4860-847A-16BF75C681FF}" destId="{1DB54542-955F-40A5-9DAE-54F0006EC0CE}" srcOrd="4" destOrd="0" parTransId="{3C4DBE85-BC0E-4315-AB80-C0FEA6D72A29}" sibTransId="{0CCD1F7E-BCA1-4650-86DC-3F063117CF09}"/>
    <dgm:cxn modelId="{53D60281-D516-48D0-8361-4388DAA3C079}" srcId="{0ED2794F-9DE3-4860-847A-16BF75C681FF}" destId="{92AB0A73-4496-4411-B888-2838DEDBEA60}" srcOrd="3" destOrd="0" parTransId="{9F561BF8-FB23-400A-B3F3-4DAED1FC3186}" sibTransId="{BA00F3F2-66FC-4D1C-88EC-8799FA50CB8C}"/>
    <dgm:cxn modelId="{7A473086-FC9D-4BD9-970F-AB3A2EE6CFB3}" type="presOf" srcId="{6DD21D79-DEED-435B-9907-FF90F5DDBFCA}" destId="{61168172-FA76-4521-A838-2D2535C79A26}" srcOrd="0" destOrd="0" presId="urn:microsoft.com/office/officeart/2005/8/layout/cycle6"/>
    <dgm:cxn modelId="{7E85E987-837C-452F-9983-28A85FBD58B4}" type="presOf" srcId="{ED54D504-D1CC-4F72-9198-AF4940E426F7}" destId="{FB74FFB4-4658-47B4-A176-1727B77AEF24}" srcOrd="0" destOrd="0" presId="urn:microsoft.com/office/officeart/2005/8/layout/cycle6"/>
    <dgm:cxn modelId="{99399B9A-B248-4B9E-8368-0154D8A58826}" type="presOf" srcId="{1DB54542-955F-40A5-9DAE-54F0006EC0CE}" destId="{F016F812-063D-4559-A04A-7DD9A6C7F1A2}" srcOrd="0" destOrd="0" presId="urn:microsoft.com/office/officeart/2005/8/layout/cycle6"/>
    <dgm:cxn modelId="{B1B5D69D-430D-4E0E-A252-FE6267C6B9B1}" srcId="{0ED2794F-9DE3-4860-847A-16BF75C681FF}" destId="{ED54D504-D1CC-4F72-9198-AF4940E426F7}" srcOrd="0" destOrd="0" parTransId="{482B24DA-877C-4DE5-B2C3-AB9B4C4445A2}" sibTransId="{6DD21D79-DEED-435B-9907-FF90F5DDBFCA}"/>
    <dgm:cxn modelId="{0431BCAE-5516-42B7-AA2E-03B753151C52}" type="presOf" srcId="{BF0DADB9-1427-4EA2-94EA-25B3CA0E5F90}" destId="{8052F23E-4940-4AD3-8532-57B91CAE6296}" srcOrd="0" destOrd="0" presId="urn:microsoft.com/office/officeart/2005/8/layout/cycle6"/>
    <dgm:cxn modelId="{895C32B0-EAD1-488E-9FF7-B32837D955D9}" type="presOf" srcId="{E0DCCF6D-9413-4455-B493-E7EB48E564F1}" destId="{013324E3-D50F-45A2-9D6B-8C334C366AD2}" srcOrd="0" destOrd="0" presId="urn:microsoft.com/office/officeart/2005/8/layout/cycle6"/>
    <dgm:cxn modelId="{9D8C7CB8-AECF-4AF6-9CFB-653F6F283C7B}" srcId="{0ED2794F-9DE3-4860-847A-16BF75C681FF}" destId="{BF0DADB9-1427-4EA2-94EA-25B3CA0E5F90}" srcOrd="1" destOrd="0" parTransId="{E26BC717-F745-4EB1-A80E-9CE83914027F}" sibTransId="{71117AD5-9C2C-4590-B872-BB42709A0A7D}"/>
    <dgm:cxn modelId="{04C80CCF-C491-4BA1-9EF3-46CA4DA4338B}" type="presOf" srcId="{92AB0A73-4496-4411-B888-2838DEDBEA60}" destId="{421214E3-5C27-459E-893E-887669900E25}" srcOrd="0" destOrd="0" presId="urn:microsoft.com/office/officeart/2005/8/layout/cycle6"/>
    <dgm:cxn modelId="{9E70D5D2-1881-43B9-96F9-F565EA5372A1}" type="presOf" srcId="{BA00F3F2-66FC-4D1C-88EC-8799FA50CB8C}" destId="{D970D751-CE01-4C27-BCB7-4E718AEC4DF5}" srcOrd="0" destOrd="0" presId="urn:microsoft.com/office/officeart/2005/8/layout/cycle6"/>
    <dgm:cxn modelId="{36AF97E7-FAA3-4B69-95B9-0474094DF35A}" type="presOf" srcId="{0ED2794F-9DE3-4860-847A-16BF75C681FF}" destId="{72EFB82B-9EA8-405D-A087-89F747147AA6}" srcOrd="0" destOrd="0" presId="urn:microsoft.com/office/officeart/2005/8/layout/cycle6"/>
    <dgm:cxn modelId="{8514C778-FDCD-40B8-AB2A-62B9A16D10A1}" type="presParOf" srcId="{72EFB82B-9EA8-405D-A087-89F747147AA6}" destId="{FB74FFB4-4658-47B4-A176-1727B77AEF24}" srcOrd="0" destOrd="0" presId="urn:microsoft.com/office/officeart/2005/8/layout/cycle6"/>
    <dgm:cxn modelId="{6388D907-E945-4BCC-A1CD-211B88398A4C}" type="presParOf" srcId="{72EFB82B-9EA8-405D-A087-89F747147AA6}" destId="{8D6D9DA6-918B-4DD7-A226-FA45C8E83412}" srcOrd="1" destOrd="0" presId="urn:microsoft.com/office/officeart/2005/8/layout/cycle6"/>
    <dgm:cxn modelId="{474C6CDB-A93D-4177-B6F4-3F81FCB7939B}" type="presParOf" srcId="{72EFB82B-9EA8-405D-A087-89F747147AA6}" destId="{61168172-FA76-4521-A838-2D2535C79A26}" srcOrd="2" destOrd="0" presId="urn:microsoft.com/office/officeart/2005/8/layout/cycle6"/>
    <dgm:cxn modelId="{A43FE644-A0F7-4C18-9BD4-E7EF37868B9B}" type="presParOf" srcId="{72EFB82B-9EA8-405D-A087-89F747147AA6}" destId="{8052F23E-4940-4AD3-8532-57B91CAE6296}" srcOrd="3" destOrd="0" presId="urn:microsoft.com/office/officeart/2005/8/layout/cycle6"/>
    <dgm:cxn modelId="{3ADE65B2-4E1A-476A-AFAB-D0AF17B776D0}" type="presParOf" srcId="{72EFB82B-9EA8-405D-A087-89F747147AA6}" destId="{76272861-01A2-44C1-86EE-105904627E06}" srcOrd="4" destOrd="0" presId="urn:microsoft.com/office/officeart/2005/8/layout/cycle6"/>
    <dgm:cxn modelId="{AD6E5A75-3C45-400A-BECE-E69AA29C2985}" type="presParOf" srcId="{72EFB82B-9EA8-405D-A087-89F747147AA6}" destId="{C8E527F2-1512-472A-A5F7-4F70E3B548F6}" srcOrd="5" destOrd="0" presId="urn:microsoft.com/office/officeart/2005/8/layout/cycle6"/>
    <dgm:cxn modelId="{D2357457-4B01-4F36-B3F0-EBA8B18367C7}" type="presParOf" srcId="{72EFB82B-9EA8-405D-A087-89F747147AA6}" destId="{013324E3-D50F-45A2-9D6B-8C334C366AD2}" srcOrd="6" destOrd="0" presId="urn:microsoft.com/office/officeart/2005/8/layout/cycle6"/>
    <dgm:cxn modelId="{01F595BB-4F09-47E7-94C1-1DD4B9C18244}" type="presParOf" srcId="{72EFB82B-9EA8-405D-A087-89F747147AA6}" destId="{F55B9B4E-7900-43A9-A49A-37E687DC5DE4}" srcOrd="7" destOrd="0" presId="urn:microsoft.com/office/officeart/2005/8/layout/cycle6"/>
    <dgm:cxn modelId="{F10A5A46-8FBB-45E2-855D-D5B6D65908A6}" type="presParOf" srcId="{72EFB82B-9EA8-405D-A087-89F747147AA6}" destId="{F739F868-244C-402E-8F26-71D51563637D}" srcOrd="8" destOrd="0" presId="urn:microsoft.com/office/officeart/2005/8/layout/cycle6"/>
    <dgm:cxn modelId="{AA8BD2B1-F67E-4838-B4BD-6CFD88CA7961}" type="presParOf" srcId="{72EFB82B-9EA8-405D-A087-89F747147AA6}" destId="{421214E3-5C27-459E-893E-887669900E25}" srcOrd="9" destOrd="0" presId="urn:microsoft.com/office/officeart/2005/8/layout/cycle6"/>
    <dgm:cxn modelId="{4CD0D91A-C8FF-4070-9AB4-649A137B8377}" type="presParOf" srcId="{72EFB82B-9EA8-405D-A087-89F747147AA6}" destId="{E3040A30-A408-49D1-9769-1579D2239A43}" srcOrd="10" destOrd="0" presId="urn:microsoft.com/office/officeart/2005/8/layout/cycle6"/>
    <dgm:cxn modelId="{D42071A2-5542-4F4C-949F-406A42AF3BE7}" type="presParOf" srcId="{72EFB82B-9EA8-405D-A087-89F747147AA6}" destId="{D970D751-CE01-4C27-BCB7-4E718AEC4DF5}" srcOrd="11" destOrd="0" presId="urn:microsoft.com/office/officeart/2005/8/layout/cycle6"/>
    <dgm:cxn modelId="{78F5F662-FE72-4939-8F8F-0EC919357B8C}" type="presParOf" srcId="{72EFB82B-9EA8-405D-A087-89F747147AA6}" destId="{F016F812-063D-4559-A04A-7DD9A6C7F1A2}" srcOrd="12" destOrd="0" presId="urn:microsoft.com/office/officeart/2005/8/layout/cycle6"/>
    <dgm:cxn modelId="{74C227D6-8225-4977-96C0-B270C62A6224}" type="presParOf" srcId="{72EFB82B-9EA8-405D-A087-89F747147AA6}" destId="{74D51BDB-D503-4C0B-AB22-E7174C90B66B}" srcOrd="13" destOrd="0" presId="urn:microsoft.com/office/officeart/2005/8/layout/cycle6"/>
    <dgm:cxn modelId="{DA19FF01-15CC-4552-8625-94D86FFE6EAF}" type="presParOf" srcId="{72EFB82B-9EA8-405D-A087-89F747147AA6}" destId="{167D9789-3A33-40E2-A88D-4611D4E24488}" srcOrd="14" destOrd="0" presId="urn:microsoft.com/office/officeart/2005/8/layout/cycle6"/>
  </dgm:cxnLst>
  <dgm:bg>
    <a:solidFill>
      <a:schemeClr val="bg1"/>
    </a:solidFill>
  </dgm:bg>
  <dgm:whole>
    <a:ln>
      <a:gradFill>
        <a:gsLst>
          <a:gs pos="0">
            <a:schemeClr val="accent1">
              <a:lumMod val="5000"/>
              <a:lumOff val="95000"/>
            </a:schemeClr>
          </a:gs>
          <a:gs pos="74000">
            <a:schemeClr val="accent1">
              <a:lumMod val="45000"/>
              <a:lumOff val="55000"/>
            </a:schemeClr>
          </a:gs>
          <a:gs pos="83000">
            <a:schemeClr val="accent1">
              <a:lumMod val="45000"/>
              <a:lumOff val="55000"/>
            </a:schemeClr>
          </a:gs>
          <a:gs pos="100000">
            <a:schemeClr val="accent1">
              <a:lumMod val="30000"/>
              <a:lumOff val="70000"/>
            </a:schemeClr>
          </a:gs>
        </a:gsLst>
        <a:lin ang="5400000" scaled="1"/>
      </a:gradFill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56E53D-A898-45E7-9DF9-C9C4968F4E6B}">
      <dsp:nvSpPr>
        <dsp:cNvPr id="0" name=""/>
        <dsp:cNvSpPr/>
      </dsp:nvSpPr>
      <dsp:spPr>
        <a:xfrm rot="10800000">
          <a:off x="1319891" y="3469"/>
          <a:ext cx="4177445" cy="1070709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72153" tIns="91440" rIns="170688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HTML 5</a:t>
          </a:r>
          <a:endParaRPr lang="en-IN" sz="2400" kern="1200" dirty="0"/>
        </a:p>
      </dsp:txBody>
      <dsp:txXfrm rot="10800000">
        <a:off x="1587568" y="3469"/>
        <a:ext cx="3909768" cy="1070709"/>
      </dsp:txXfrm>
    </dsp:sp>
    <dsp:sp modelId="{11FE106C-88A9-47DA-AF39-BCC6997583DE}">
      <dsp:nvSpPr>
        <dsp:cNvPr id="0" name=""/>
        <dsp:cNvSpPr/>
      </dsp:nvSpPr>
      <dsp:spPr>
        <a:xfrm>
          <a:off x="579259" y="95764"/>
          <a:ext cx="1070709" cy="9849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5928F08-C153-4AAC-AFA5-C6BC25D72073}">
      <dsp:nvSpPr>
        <dsp:cNvPr id="0" name=""/>
        <dsp:cNvSpPr/>
      </dsp:nvSpPr>
      <dsp:spPr>
        <a:xfrm rot="10800000">
          <a:off x="1276356" y="1393793"/>
          <a:ext cx="4177445" cy="1070709"/>
        </a:xfrm>
        <a:prstGeom prst="homePlate">
          <a:avLst/>
        </a:prstGeom>
        <a:solidFill>
          <a:schemeClr val="accent2">
            <a:hueOff val="843311"/>
            <a:satOff val="-15954"/>
            <a:lumOff val="-111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72153" tIns="91440" rIns="170688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CSS  3</a:t>
          </a:r>
          <a:endParaRPr lang="en-IN" sz="2400" kern="1200" dirty="0"/>
        </a:p>
      </dsp:txBody>
      <dsp:txXfrm rot="10800000">
        <a:off x="1544033" y="1393793"/>
        <a:ext cx="3909768" cy="1070709"/>
      </dsp:txXfrm>
    </dsp:sp>
    <dsp:sp modelId="{5141A8D7-F8CF-4778-BBC8-BAFB9ADBD372}">
      <dsp:nvSpPr>
        <dsp:cNvPr id="0" name=""/>
        <dsp:cNvSpPr/>
      </dsp:nvSpPr>
      <dsp:spPr>
        <a:xfrm>
          <a:off x="614057" y="1428966"/>
          <a:ext cx="896569" cy="92254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162025AE-B73B-467F-8BBC-8E2DAA8EB341}">
      <dsp:nvSpPr>
        <dsp:cNvPr id="0" name=""/>
        <dsp:cNvSpPr/>
      </dsp:nvSpPr>
      <dsp:spPr>
        <a:xfrm rot="10800000">
          <a:off x="1066988" y="2812674"/>
          <a:ext cx="4177445" cy="1070709"/>
        </a:xfrm>
        <a:prstGeom prst="homePlate">
          <a:avLst/>
        </a:prstGeom>
        <a:solidFill>
          <a:schemeClr val="accent2">
            <a:hueOff val="1686623"/>
            <a:satOff val="-31908"/>
            <a:lumOff val="-222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72153" tIns="91440" rIns="170688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JAVASCRIPT</a:t>
          </a:r>
          <a:endParaRPr lang="en-IN" sz="2400" kern="1200" dirty="0"/>
        </a:p>
      </dsp:txBody>
      <dsp:txXfrm rot="10800000">
        <a:off x="1334665" y="2812674"/>
        <a:ext cx="3909768" cy="1070709"/>
      </dsp:txXfrm>
    </dsp:sp>
    <dsp:sp modelId="{CEDD901F-8137-440E-804B-EBDCF008F1A2}">
      <dsp:nvSpPr>
        <dsp:cNvPr id="0" name=""/>
        <dsp:cNvSpPr/>
      </dsp:nvSpPr>
      <dsp:spPr>
        <a:xfrm>
          <a:off x="324045" y="2774963"/>
          <a:ext cx="1070709" cy="1070709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B1DA1C4-7D30-44DA-90CC-AE36EBEBF3AF}">
      <dsp:nvSpPr>
        <dsp:cNvPr id="0" name=""/>
        <dsp:cNvSpPr/>
      </dsp:nvSpPr>
      <dsp:spPr>
        <a:xfrm rot="10800000">
          <a:off x="1066988" y="4177912"/>
          <a:ext cx="4177445" cy="1070709"/>
        </a:xfrm>
        <a:prstGeom prst="homePlate">
          <a:avLst/>
        </a:prstGeom>
        <a:solidFill>
          <a:schemeClr val="accent2">
            <a:hueOff val="2529934"/>
            <a:satOff val="-47862"/>
            <a:lumOff val="-333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72153" tIns="91440" rIns="170688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API – Application programming interface </a:t>
          </a:r>
          <a:endParaRPr lang="en-IN" sz="2400" kern="1200" dirty="0"/>
        </a:p>
      </dsp:txBody>
      <dsp:txXfrm rot="10800000">
        <a:off x="1334665" y="4177912"/>
        <a:ext cx="3909768" cy="1070709"/>
      </dsp:txXfrm>
    </dsp:sp>
    <dsp:sp modelId="{D6057D6A-32FF-4EDA-A0F6-177A05DD43D1}">
      <dsp:nvSpPr>
        <dsp:cNvPr id="0" name=""/>
        <dsp:cNvSpPr/>
      </dsp:nvSpPr>
      <dsp:spPr>
        <a:xfrm>
          <a:off x="442198" y="4177912"/>
          <a:ext cx="1070709" cy="1070709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74FFB4-4658-47B4-A176-1727B77AEF24}">
      <dsp:nvSpPr>
        <dsp:cNvPr id="0" name=""/>
        <dsp:cNvSpPr/>
      </dsp:nvSpPr>
      <dsp:spPr>
        <a:xfrm>
          <a:off x="2236076" y="437416"/>
          <a:ext cx="1809719" cy="117631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Weather Forecasting</a:t>
          </a:r>
          <a:r>
            <a:rPr lang="en-US" sz="700" kern="1200" dirty="0"/>
            <a:t>.</a:t>
          </a:r>
          <a:endParaRPr lang="en-IN" sz="700" kern="1200" dirty="0"/>
        </a:p>
      </dsp:txBody>
      <dsp:txXfrm>
        <a:off x="2293499" y="494839"/>
        <a:ext cx="1694873" cy="1061471"/>
      </dsp:txXfrm>
    </dsp:sp>
    <dsp:sp modelId="{61168172-FA76-4521-A838-2D2535C79A26}">
      <dsp:nvSpPr>
        <dsp:cNvPr id="0" name=""/>
        <dsp:cNvSpPr/>
      </dsp:nvSpPr>
      <dsp:spPr>
        <a:xfrm>
          <a:off x="790343" y="1025575"/>
          <a:ext cx="4701186" cy="4701186"/>
        </a:xfrm>
        <a:custGeom>
          <a:avLst/>
          <a:gdLst/>
          <a:ahLst/>
          <a:cxnLst/>
          <a:rect l="0" t="0" r="0" b="0"/>
          <a:pathLst>
            <a:path>
              <a:moveTo>
                <a:pt x="1433296" y="186371"/>
              </a:moveTo>
              <a:arcTo wR="2350593" hR="2350593" stAng="14821831" swAng="-1961928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52F23E-4940-4AD3-8532-57B91CAE6296}">
      <dsp:nvSpPr>
        <dsp:cNvPr id="0" name=""/>
        <dsp:cNvSpPr/>
      </dsp:nvSpPr>
      <dsp:spPr>
        <a:xfrm>
          <a:off x="529" y="2061636"/>
          <a:ext cx="1809719" cy="1176317"/>
        </a:xfrm>
        <a:prstGeom prst="roundRect">
          <a:avLst/>
        </a:prstGeom>
        <a:solidFill>
          <a:schemeClr val="accent5">
            <a:hueOff val="1250720"/>
            <a:satOff val="925"/>
            <a:lumOff val="259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Check the weather to plan your day.</a:t>
          </a:r>
          <a:endParaRPr lang="en-IN" sz="1400" kern="1200" dirty="0"/>
        </a:p>
      </dsp:txBody>
      <dsp:txXfrm>
        <a:off x="57952" y="2119059"/>
        <a:ext cx="1694873" cy="1061471"/>
      </dsp:txXfrm>
    </dsp:sp>
    <dsp:sp modelId="{C8E527F2-1512-472A-A5F7-4F70E3B548F6}">
      <dsp:nvSpPr>
        <dsp:cNvPr id="0" name=""/>
        <dsp:cNvSpPr/>
      </dsp:nvSpPr>
      <dsp:spPr>
        <a:xfrm>
          <a:off x="790343" y="1025575"/>
          <a:ext cx="4701186" cy="4701186"/>
        </a:xfrm>
        <a:custGeom>
          <a:avLst/>
          <a:gdLst/>
          <a:ahLst/>
          <a:cxnLst/>
          <a:rect l="0" t="0" r="0" b="0"/>
          <a:pathLst>
            <a:path>
              <a:moveTo>
                <a:pt x="3230" y="2227406"/>
              </a:moveTo>
              <a:arcTo wR="2350593" hR="2350593" stAng="10980244" swAng="-2196602"/>
            </a:path>
          </a:pathLst>
        </a:custGeom>
        <a:noFill/>
        <a:ln w="9525" cap="flat" cmpd="sng" algn="ctr">
          <a:solidFill>
            <a:schemeClr val="accent5">
              <a:hueOff val="1250720"/>
              <a:satOff val="925"/>
              <a:lumOff val="2598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3324E3-D50F-45A2-9D6B-8C334C366AD2}">
      <dsp:nvSpPr>
        <dsp:cNvPr id="0" name=""/>
        <dsp:cNvSpPr/>
      </dsp:nvSpPr>
      <dsp:spPr>
        <a:xfrm>
          <a:off x="854432" y="4689679"/>
          <a:ext cx="1809719" cy="1176317"/>
        </a:xfrm>
        <a:prstGeom prst="roundRect">
          <a:avLst/>
        </a:prstGeom>
        <a:solidFill>
          <a:schemeClr val="accent5">
            <a:hueOff val="2501440"/>
            <a:satOff val="1850"/>
            <a:lumOff val="519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Precautionary measures can be taken before any disaster happen.</a:t>
          </a:r>
          <a:endParaRPr lang="en-IN" sz="1400" kern="1200"/>
        </a:p>
      </dsp:txBody>
      <dsp:txXfrm>
        <a:off x="911855" y="4747102"/>
        <a:ext cx="1694873" cy="1061471"/>
      </dsp:txXfrm>
    </dsp:sp>
    <dsp:sp modelId="{F739F868-244C-402E-8F26-71D51563637D}">
      <dsp:nvSpPr>
        <dsp:cNvPr id="0" name=""/>
        <dsp:cNvSpPr/>
      </dsp:nvSpPr>
      <dsp:spPr>
        <a:xfrm>
          <a:off x="790343" y="1025575"/>
          <a:ext cx="4701186" cy="4701186"/>
        </a:xfrm>
        <a:custGeom>
          <a:avLst/>
          <a:gdLst/>
          <a:ahLst/>
          <a:cxnLst/>
          <a:rect l="0" t="0" r="0" b="0"/>
          <a:pathLst>
            <a:path>
              <a:moveTo>
                <a:pt x="1883150" y="4654239"/>
              </a:moveTo>
              <a:arcTo wR="2350593" hR="2350593" stAng="6088224" swAng="-1376448"/>
            </a:path>
          </a:pathLst>
        </a:custGeom>
        <a:noFill/>
        <a:ln w="9525" cap="flat" cmpd="sng" algn="ctr">
          <a:solidFill>
            <a:schemeClr val="accent5">
              <a:hueOff val="2501440"/>
              <a:satOff val="1850"/>
              <a:lumOff val="5195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1214E3-5C27-459E-893E-887669900E25}">
      <dsp:nvSpPr>
        <dsp:cNvPr id="0" name=""/>
        <dsp:cNvSpPr/>
      </dsp:nvSpPr>
      <dsp:spPr>
        <a:xfrm>
          <a:off x="3617720" y="4689679"/>
          <a:ext cx="1809719" cy="1176317"/>
        </a:xfrm>
        <a:prstGeom prst="roundRect">
          <a:avLst/>
        </a:prstGeom>
        <a:solidFill>
          <a:schemeClr val="accent5">
            <a:hueOff val="3752159"/>
            <a:satOff val="2775"/>
            <a:lumOff val="779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To Predict the climate of a location and to study climate changes.</a:t>
          </a:r>
          <a:endParaRPr lang="en-IN" sz="1400" kern="1200"/>
        </a:p>
      </dsp:txBody>
      <dsp:txXfrm>
        <a:off x="3675143" y="4747102"/>
        <a:ext cx="1694873" cy="1061471"/>
      </dsp:txXfrm>
    </dsp:sp>
    <dsp:sp modelId="{D970D751-CE01-4C27-BCB7-4E718AEC4DF5}">
      <dsp:nvSpPr>
        <dsp:cNvPr id="0" name=""/>
        <dsp:cNvSpPr/>
      </dsp:nvSpPr>
      <dsp:spPr>
        <a:xfrm>
          <a:off x="790343" y="1025575"/>
          <a:ext cx="4701186" cy="4701186"/>
        </a:xfrm>
        <a:custGeom>
          <a:avLst/>
          <a:gdLst/>
          <a:ahLst/>
          <a:cxnLst/>
          <a:rect l="0" t="0" r="0" b="0"/>
          <a:pathLst>
            <a:path>
              <a:moveTo>
                <a:pt x="4308316" y="3651595"/>
              </a:moveTo>
              <a:arcTo wR="2350593" hR="2350593" stAng="2016359" swAng="-2196602"/>
            </a:path>
          </a:pathLst>
        </a:custGeom>
        <a:noFill/>
        <a:ln w="9525" cap="flat" cmpd="sng" algn="ctr">
          <a:solidFill>
            <a:schemeClr val="accent5">
              <a:hueOff val="3752159"/>
              <a:satOff val="2775"/>
              <a:lumOff val="7793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16F812-063D-4559-A04A-7DD9A6C7F1A2}">
      <dsp:nvSpPr>
        <dsp:cNvPr id="0" name=""/>
        <dsp:cNvSpPr/>
      </dsp:nvSpPr>
      <dsp:spPr>
        <a:xfrm>
          <a:off x="4471623" y="2061636"/>
          <a:ext cx="1809719" cy="1176317"/>
        </a:xfrm>
        <a:prstGeom prst="roundRect">
          <a:avLst/>
        </a:prstGeom>
        <a:solidFill>
          <a:schemeClr val="accent5">
            <a:hueOff val="5002879"/>
            <a:satOff val="3700"/>
            <a:lumOff val="1039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Future climate prediction (example – prediction of rainfall ).</a:t>
          </a:r>
          <a:endParaRPr lang="en-IN" sz="1400" kern="1200" dirty="0"/>
        </a:p>
      </dsp:txBody>
      <dsp:txXfrm>
        <a:off x="4529046" y="2119059"/>
        <a:ext cx="1694873" cy="1061471"/>
      </dsp:txXfrm>
    </dsp:sp>
    <dsp:sp modelId="{167D9789-3A33-40E2-A88D-4611D4E24488}">
      <dsp:nvSpPr>
        <dsp:cNvPr id="0" name=""/>
        <dsp:cNvSpPr/>
      </dsp:nvSpPr>
      <dsp:spPr>
        <a:xfrm>
          <a:off x="790343" y="1025575"/>
          <a:ext cx="4701186" cy="4701186"/>
        </a:xfrm>
        <a:custGeom>
          <a:avLst/>
          <a:gdLst/>
          <a:ahLst/>
          <a:cxnLst/>
          <a:rect l="0" t="0" r="0" b="0"/>
          <a:pathLst>
            <a:path>
              <a:moveTo>
                <a:pt x="4291680" y="1024897"/>
              </a:moveTo>
              <a:arcTo wR="2350593" hR="2350593" stAng="19540096" swAng="-1961928"/>
            </a:path>
          </a:pathLst>
        </a:custGeom>
        <a:noFill/>
        <a:ln w="9525" cap="flat" cmpd="sng" algn="ctr">
          <a:solidFill>
            <a:schemeClr val="accent5">
              <a:hueOff val="5002879"/>
              <a:satOff val="3700"/>
              <a:lumOff val="10391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png>
</file>

<file path=ppt/media/image12.png>
</file>

<file path=ppt/media/image13.svg>
</file>

<file path=ppt/media/image14.png>
</file>

<file path=ppt/media/image15.sv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9215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7989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6608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0168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7948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842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375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433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37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0860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3357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C7485-BE5A-4CEA-BC98-5670FAD6BEC3}" type="datetimeFigureOut">
              <a:rPr lang="en-IN" smtClean="0"/>
              <a:t>03-02-2022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2224D-AF82-4D18-832A-415E4E902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873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3000"/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E1CCC-74CD-488F-82F7-588EBDD47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8346332" cy="1099226"/>
          </a:xfrm>
        </p:spPr>
        <p:txBody>
          <a:bodyPr>
            <a:normAutofit/>
          </a:bodyPr>
          <a:lstStyle/>
          <a:p>
            <a:r>
              <a:rPr lang="en-US" sz="4400" b="1" i="1" dirty="0">
                <a:solidFill>
                  <a:schemeClr val="accent5">
                    <a:lumMod val="50000"/>
                  </a:schemeClr>
                </a:solidFill>
              </a:rPr>
              <a:t>Weather  Forecasting Website</a:t>
            </a:r>
            <a:endParaRPr lang="en-IN" sz="44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15A388-7998-4D5D-947B-FEE876852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59229"/>
            <a:ext cx="6858000" cy="127152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i="1" dirty="0">
                <a:solidFill>
                  <a:srgbClr val="7030A0"/>
                </a:solidFill>
              </a:rPr>
              <a:t>Bhaskar Kulshrestha</a:t>
            </a:r>
          </a:p>
          <a:p>
            <a:pPr>
              <a:lnSpc>
                <a:spcPct val="120000"/>
              </a:lnSpc>
            </a:pPr>
            <a:r>
              <a:rPr lang="en-US" i="1" dirty="0">
                <a:solidFill>
                  <a:srgbClr val="7030A0"/>
                </a:solidFill>
              </a:rPr>
              <a:t>2001641530020</a:t>
            </a:r>
          </a:p>
          <a:p>
            <a:pPr>
              <a:lnSpc>
                <a:spcPct val="120000"/>
              </a:lnSpc>
            </a:pPr>
            <a:r>
              <a:rPr lang="en-IN" i="1" dirty="0" err="1">
                <a:solidFill>
                  <a:srgbClr val="7030A0"/>
                </a:solidFill>
              </a:rPr>
              <a:t>B.Tech</a:t>
            </a:r>
            <a:r>
              <a:rPr lang="en-IN" i="1" dirty="0">
                <a:solidFill>
                  <a:srgbClr val="7030A0"/>
                </a:solidFill>
              </a:rPr>
              <a:t>  second  year - CS (AI and ML)</a:t>
            </a:r>
          </a:p>
        </p:txBody>
      </p:sp>
    </p:spTree>
    <p:extLst>
      <p:ext uri="{BB962C8B-B14F-4D97-AF65-F5344CB8AC3E}">
        <p14:creationId xmlns:p14="http://schemas.microsoft.com/office/powerpoint/2010/main" val="3327601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3DFEAD-D4B2-4654-A3BA-AF1CBE0DF0FC}"/>
              </a:ext>
            </a:extLst>
          </p:cNvPr>
          <p:cNvSpPr txBox="1"/>
          <p:nvPr/>
        </p:nvSpPr>
        <p:spPr>
          <a:xfrm>
            <a:off x="1543757" y="1064985"/>
            <a:ext cx="6094428" cy="1446550"/>
          </a:xfrm>
          <a:prstGeom prst="rect">
            <a:avLst/>
          </a:prstGeom>
          <a:solidFill>
            <a:schemeClr val="tx1">
              <a:alpha val="3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sz="8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THANK Y U </a:t>
            </a:r>
            <a:endParaRPr lang="en-IN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Graphic 6" descr="Bullseye">
            <a:extLst>
              <a:ext uri="{FF2B5EF4-FFF2-40B4-BE49-F238E27FC236}">
                <a16:creationId xmlns:a16="http://schemas.microsoft.com/office/drawing/2014/main" id="{3CFC74E0-323A-40CE-983E-00DCBFC72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1331060"/>
            <a:ext cx="914400" cy="914400"/>
          </a:xfrm>
          <a:prstGeom prst="rect">
            <a:avLst/>
          </a:prstGeom>
        </p:spPr>
      </p:pic>
      <p:pic>
        <p:nvPicPr>
          <p:cNvPr id="11" name="Graphic 10" descr="Open quotation mark">
            <a:extLst>
              <a:ext uri="{FF2B5EF4-FFF2-40B4-BE49-F238E27FC236}">
                <a16:creationId xmlns:a16="http://schemas.microsoft.com/office/drawing/2014/main" id="{5333CC1D-CCE1-45C9-BB76-961E6CEDFC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7225" y="4372583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C1265A0-9790-4990-A960-26C01F174F3D}"/>
              </a:ext>
            </a:extLst>
          </p:cNvPr>
          <p:cNvSpPr txBox="1"/>
          <p:nvPr/>
        </p:nvSpPr>
        <p:spPr>
          <a:xfrm>
            <a:off x="1251625" y="5074205"/>
            <a:ext cx="9468256" cy="646331"/>
          </a:xfrm>
          <a:prstGeom prst="rect">
            <a:avLst/>
          </a:prstGeom>
          <a:solidFill>
            <a:schemeClr val="lt1">
              <a:alpha val="36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dirty="0"/>
              <a:t>The environment is where we all meet; where all of us have a mutual interest; it is the one thing all of us share.</a:t>
            </a:r>
          </a:p>
        </p:txBody>
      </p:sp>
    </p:spTree>
    <p:extLst>
      <p:ext uri="{BB962C8B-B14F-4D97-AF65-F5344CB8AC3E}">
        <p14:creationId xmlns:p14="http://schemas.microsoft.com/office/powerpoint/2010/main" val="108508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EE382-A739-497A-9A20-BFE093A27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EF0F6-00D2-4ADE-9AE1-3A611788D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kern="5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Weather forecasting</a:t>
            </a:r>
            <a:r>
              <a:rPr lang="en-US" sz="1800" kern="5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 is the prediction of what the atmosphere will be like in a particular place by using technology and scientific knowledge to make weather observations. In other words, it's a way of predicting things like cloud cover, rain, snow, wind speed, and temperature before they happen.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4210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2311-A61B-46E4-AD63-29BCC77C6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C990B-8EF7-4D3C-89B9-882A48DF5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kern="5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Weather forecasting</a:t>
            </a:r>
            <a:r>
              <a:rPr lang="en-US" sz="1800" kern="5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 is the application of science and technology </a:t>
            </a:r>
            <a:r>
              <a:rPr lang="en-IN" sz="1800" kern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to predict</a:t>
            </a:r>
            <a:r>
              <a:rPr lang="en-US" sz="1800" kern="5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 the conditions of the </a:t>
            </a:r>
            <a:r>
              <a:rPr lang="en-IN" sz="1800" kern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atmosphere</a:t>
            </a:r>
            <a:r>
              <a:rPr lang="en-US" sz="1800" kern="5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 for a given location and time.  Weather forecasts are made by collecting quantitative data about the current state of the atmosphere, land, and ocean and using </a:t>
            </a:r>
            <a:r>
              <a:rPr lang="en-IN" sz="1800" kern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meteorology</a:t>
            </a:r>
            <a:r>
              <a:rPr lang="en-US" sz="1800" kern="5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 to project how the atmosphere will change at a given place. Once calculated manually based mainly upon changes in </a:t>
            </a:r>
            <a:r>
              <a:rPr lang="en-IN" sz="1800" kern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barometric pressure</a:t>
            </a:r>
            <a:r>
              <a:rPr lang="en-US" sz="1800" kern="5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, current weather conditions, and sky condition or cloud cover, weather forecasting now relies on </a:t>
            </a:r>
            <a:r>
              <a:rPr lang="en-IN" sz="1800" kern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computer-based models</a:t>
            </a:r>
            <a:r>
              <a:rPr lang="en-US" sz="1800" kern="5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Lucida Sans Unicode" panose="020B0602030504020204" pitchFamily="34" charset="0"/>
              </a:rPr>
              <a:t> that take many atmospheric factors into account.</a:t>
            </a:r>
            <a:endParaRPr lang="en-IN" dirty="0"/>
          </a:p>
        </p:txBody>
      </p:sp>
      <p:pic>
        <p:nvPicPr>
          <p:cNvPr id="2050" name="Picture 2" descr="GIF] Weather | Animated icons, Animation design, Animation">
            <a:extLst>
              <a:ext uri="{FF2B5EF4-FFF2-40B4-BE49-F238E27FC236}">
                <a16:creationId xmlns:a16="http://schemas.microsoft.com/office/drawing/2014/main" id="{648672FF-B817-4B22-88CD-D1D658CE9D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33" y="1498059"/>
            <a:ext cx="4623497" cy="3725694"/>
          </a:xfrm>
          <a:prstGeom prst="rect">
            <a:avLst/>
          </a:prstGeom>
          <a:noFill/>
          <a:effectLst>
            <a:glow rad="127000">
              <a:schemeClr val="accent1">
                <a:alpha val="72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1535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AA3E2-A45F-40DD-A351-89B1A7CA5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kern="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Methodology</a:t>
            </a:r>
            <a:endParaRPr lang="en-IN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75783-1F89-4EB3-9131-46586956C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processes we have used  are as follows :-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8854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4FE00-10C1-4130-97B5-8685AF7C1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3600" b="1" dirty="0"/>
              <a:t>The Programming of the code is using the 4 concepts, namely  :</a:t>
            </a:r>
            <a:br>
              <a:rPr lang="en-IN" dirty="0"/>
            </a:b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3738C53-0938-423E-B1F1-D78346482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6099016"/>
              </p:ext>
            </p:extLst>
          </p:nvPr>
        </p:nvGraphicFramePr>
        <p:xfrm>
          <a:off x="5118447" y="803186"/>
          <a:ext cx="6281873" cy="5248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3860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>
            <a:extLst>
              <a:ext uri="{FF2B5EF4-FFF2-40B4-BE49-F238E27FC236}">
                <a16:creationId xmlns:a16="http://schemas.microsoft.com/office/drawing/2014/main" id="{ECCBC7D4-8453-4A9C-8789-13FD091A8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312" y="252918"/>
            <a:ext cx="8263748" cy="653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6578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8ADA-2529-416D-A171-C10FCF844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Application</a:t>
            </a:r>
            <a:endParaRPr lang="en-IN" b="1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9328BA1-E94F-47AB-BC12-7997530EE0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5124015"/>
              </p:ext>
            </p:extLst>
          </p:nvPr>
        </p:nvGraphicFramePr>
        <p:xfrm>
          <a:off x="5293545" y="238328"/>
          <a:ext cx="6281873" cy="6381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883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BF98D-8AD1-4365-BD35-0FC3EC1E9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Requirements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884B-E71C-4732-BD86-6A7F61E6E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4689"/>
            <a:ext cx="6281873" cy="5248622"/>
          </a:xfrm>
          <a:solidFill>
            <a:schemeClr val="accent4">
              <a:lumMod val="20000"/>
              <a:lumOff val="80000"/>
              <a:alpha val="95000"/>
            </a:schemeClr>
          </a:solidFill>
          <a:ln w="44450">
            <a:solidFill>
              <a:schemeClr val="accent5">
                <a:lumMod val="75000"/>
              </a:schemeClr>
            </a:solidFill>
          </a:ln>
        </p:spPr>
        <p:txBody>
          <a:bodyPr/>
          <a:lstStyle/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</a:pPr>
            <a:r>
              <a:rPr lang="en-US" sz="1800" b="1" kern="50" dirty="0">
                <a:solidFill>
                  <a:srgbClr val="202024"/>
                </a:solidFill>
                <a:effectLst/>
                <a:latin typeface="Calibri Light" panose="020F0302020204030204" pitchFamily="34" charset="0"/>
                <a:ea typeface="Lucida Sans Unicode" panose="020B0602030504020204" pitchFamily="34" charset="0"/>
                <a:cs typeface="Times New Roman" panose="02020603050405020304" pitchFamily="18" charset="0"/>
              </a:rPr>
              <a:t>INTEL PROCESSOR (7TH GEN OR ABOVE) and AMD’s 2nd generation Ryzen 5’s    and 7’s or higher.</a:t>
            </a:r>
          </a:p>
          <a:p>
            <a:pPr marL="0" lvl="0" indent="0">
              <a:lnSpc>
                <a:spcPct val="115000"/>
              </a:lnSpc>
              <a:buNone/>
            </a:pPr>
            <a:r>
              <a:rPr lang="en-US" sz="1800" b="1" kern="50" dirty="0">
                <a:solidFill>
                  <a:srgbClr val="202024"/>
                </a:solidFill>
                <a:effectLst/>
                <a:latin typeface="Calibri Light" panose="020F0302020204030204" pitchFamily="34" charset="0"/>
                <a:ea typeface="Lucida Sans Unicode" panose="020B0602030504020204" pitchFamily="34" charset="0"/>
                <a:cs typeface="Times New Roman" panose="02020603050405020304" pitchFamily="18" charset="0"/>
              </a:rPr>
              <a:t> </a:t>
            </a:r>
            <a:endParaRPr lang="en-IN" sz="1800" kern="50" dirty="0">
              <a:effectLst/>
              <a:latin typeface="Times New Roman" panose="02020603050405020304" pitchFamily="18" charset="0"/>
              <a:ea typeface="Lucida Sans Unicode" panose="020B0602030504020204" pitchFamily="34" charset="0"/>
            </a:endParaRP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  <a:tabLst>
                <a:tab pos="457200" algn="l"/>
              </a:tabLst>
            </a:pPr>
            <a:r>
              <a:rPr lang="en-US" sz="1800" b="1" kern="50" dirty="0">
                <a:solidFill>
                  <a:srgbClr val="202024"/>
                </a:solidFill>
                <a:effectLst/>
                <a:latin typeface="Calibri Light" panose="020F0302020204030204" pitchFamily="34" charset="0"/>
                <a:ea typeface="Lucida Sans Unicode" panose="020B0602030504020204" pitchFamily="34" charset="0"/>
                <a:cs typeface="Times New Roman" panose="02020603050405020304" pitchFamily="18" charset="0"/>
              </a:rPr>
              <a:t> WINDOWS 10 OPERATING SYSTEM(RECOMMENDED)</a:t>
            </a:r>
          </a:p>
          <a:p>
            <a:pPr marL="0" lvl="0" indent="0">
              <a:lnSpc>
                <a:spcPct val="115000"/>
              </a:lnSpc>
              <a:buNone/>
              <a:tabLst>
                <a:tab pos="457200" algn="l"/>
              </a:tabLst>
            </a:pPr>
            <a:endParaRPr lang="en-IN" sz="1800" kern="50" dirty="0">
              <a:effectLst/>
              <a:latin typeface="Times New Roman" panose="02020603050405020304" pitchFamily="18" charset="0"/>
              <a:ea typeface="Lucida Sans Unicode" panose="020B0602030504020204" pitchFamily="34" charset="0"/>
            </a:endParaRP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  <a:tabLst>
                <a:tab pos="457200" algn="l"/>
              </a:tabLst>
            </a:pPr>
            <a:r>
              <a:rPr lang="en-US" sz="1800" b="1" kern="50" dirty="0">
                <a:solidFill>
                  <a:srgbClr val="202024"/>
                </a:solidFill>
                <a:effectLst/>
                <a:latin typeface="Calibri Light" panose="020F0302020204030204" pitchFamily="34" charset="0"/>
                <a:ea typeface="Lucida Sans Unicode" panose="020B0602030504020204" pitchFamily="34" charset="0"/>
                <a:cs typeface="Times New Roman" panose="02020603050405020304" pitchFamily="18" charset="0"/>
              </a:rPr>
              <a:t> SSD STORAGE FOR FASTER REVIEW BUT NO WORRIES HDD WILL ALSO WORK.</a:t>
            </a:r>
            <a:endParaRPr lang="en-IN" sz="1800" kern="50" dirty="0">
              <a:effectLst/>
              <a:latin typeface="Times New Roman" panose="02020603050405020304" pitchFamily="18" charset="0"/>
              <a:ea typeface="Lucida Sans Unicode" panose="020B0602030504020204" pitchFamily="34" charset="0"/>
            </a:endParaRPr>
          </a:p>
          <a:p>
            <a:pPr marL="1206500" indent="0">
              <a:spcBef>
                <a:spcPts val="230"/>
              </a:spcBef>
              <a:buNone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  <a:tabLst>
                <a:tab pos="457200" algn="l"/>
              </a:tabLst>
            </a:pPr>
            <a:r>
              <a:rPr lang="en-US" sz="1700" kern="50" dirty="0">
                <a:effectLst/>
                <a:latin typeface="Arial" panose="020B0604020202020204" pitchFamily="34" charset="0"/>
                <a:ea typeface="Lucida Sans Unicode" panose="020B0602030504020204" pitchFamily="34" charset="0"/>
                <a:cs typeface="Times New Roman" panose="02020603050405020304" pitchFamily="18" charset="0"/>
              </a:rPr>
              <a:t>A STABLE INTERNET CONNECTION FOR FASTER ACCESSING .</a:t>
            </a:r>
            <a:endParaRPr lang="en-IN" sz="1700" kern="50" dirty="0">
              <a:effectLst/>
              <a:latin typeface="Times New Roman" panose="02020603050405020304" pitchFamily="18" charset="0"/>
              <a:ea typeface="Lucida Sans Unicode" panose="020B0602030504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5057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77DBB-2C10-4EB8-AECC-15CBEED0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3E769-175D-4483-8984-4E6A5565E7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7629" y="543339"/>
            <a:ext cx="6281873" cy="3613171"/>
          </a:xfrm>
        </p:spPr>
        <p:txBody>
          <a:bodyPr/>
          <a:lstStyle/>
          <a:p>
            <a:r>
              <a:rPr lang="en-US" dirty="0"/>
              <a:t>User is able to check the weather of any part of the world .</a:t>
            </a:r>
          </a:p>
          <a:p>
            <a:r>
              <a:rPr lang="en-US" dirty="0"/>
              <a:t>User will be able to operate it in any device .</a:t>
            </a:r>
          </a:p>
          <a:p>
            <a:r>
              <a:rPr lang="en-US" dirty="0"/>
              <a:t>Users will be able to study the climate changes . </a:t>
            </a:r>
            <a:endParaRPr lang="en-IN" dirty="0"/>
          </a:p>
        </p:txBody>
      </p:sp>
      <p:pic>
        <p:nvPicPr>
          <p:cNvPr id="6146" name="Picture 2" descr="Best Animated Weather Icon GIFs | Gfycat">
            <a:extLst>
              <a:ext uri="{FF2B5EF4-FFF2-40B4-BE49-F238E27FC236}">
                <a16:creationId xmlns:a16="http://schemas.microsoft.com/office/drawing/2014/main" id="{220F1AA2-FB63-4AC3-9B68-6BFDFCB07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619" y="3286126"/>
            <a:ext cx="4509581" cy="3382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399394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230</TotalTime>
  <Words>365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 Light</vt:lpstr>
      <vt:lpstr>Cascadia Mono SemiBold</vt:lpstr>
      <vt:lpstr>Rockwell</vt:lpstr>
      <vt:lpstr>Times New Roman</vt:lpstr>
      <vt:lpstr>Wingdings</vt:lpstr>
      <vt:lpstr>Atlas</vt:lpstr>
      <vt:lpstr>Weather  Forecasting Website</vt:lpstr>
      <vt:lpstr>Introduction</vt:lpstr>
      <vt:lpstr>PowerPoint Presentation</vt:lpstr>
      <vt:lpstr>Methodology</vt:lpstr>
      <vt:lpstr>The Programming of the code is using the 4 concepts, namely  : </vt:lpstr>
      <vt:lpstr>PowerPoint Presentation</vt:lpstr>
      <vt:lpstr>Application</vt:lpstr>
      <vt:lpstr>Project Requirements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 Forecasting Website</dc:title>
  <dc:creator>bhaskar kulshrestha</dc:creator>
  <cp:lastModifiedBy>bhaskar kulshrestha</cp:lastModifiedBy>
  <cp:revision>2</cp:revision>
  <dcterms:created xsi:type="dcterms:W3CDTF">2022-01-31T05:44:16Z</dcterms:created>
  <dcterms:modified xsi:type="dcterms:W3CDTF">2022-02-03T08:14:44Z</dcterms:modified>
</cp:coreProperties>
</file>

<file path=docProps/thumbnail.jpeg>
</file>